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3" r:id="rId8"/>
    <p:sldId id="271" r:id="rId9"/>
    <p:sldId id="264" r:id="rId10"/>
    <p:sldId id="265" r:id="rId11"/>
    <p:sldId id="267" r:id="rId12"/>
    <p:sldId id="270" r:id="rId13"/>
    <p:sldId id="273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3/18/2021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3/18/2021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3/18/2021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3/18/2021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3/18/2021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3/18/2021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3/18/2021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3/18/2021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3/18/2021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3/18/2021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3/18/2021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3/18/2021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3/18/2021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tsn.org/resources/ready-remember-jeremys-journey-of-hope-and-healing-video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andleisure.com/attractions/museums-galleries/museums-with-virtual-tours?utm_source=facebook.com&amp;utm_medium=social&amp;utm_campaign=social-share-article&amp;utm_content=20200313&amp;fbclid=IwAR17kxdkf028l4OijnKf0wnG69P2Ftt1jzZUdATri5xuxH6JUtPXPvv4C7E" TargetMode="External"/><Relationship Id="rId2" Type="http://schemas.openxmlformats.org/officeDocument/2006/relationships/hyperlink" Target="https://docs.google.com/document/d/1SvIdgTx9djKO6SjyvPDsoGlkgE3iExmi3qh2KRRku_w/mobilebasic?fbclid=IwAR3RqF0-ZacfMUnf8cNouk5juHKxu7_inh9J81elIshLrcSse-kQ4y8mi1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hristianeengel.blogspot.com/2010_07_01_archive.html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docs.google.com/document/d/1LHDofFHd4T-bOtLpDvnjldA37zf33y_Fz0awpr7S__s/mobilebasic?fbclid=IwAR2NtYlShiu4OnESqXV9KNPMpzU8G4S-1LEQWNbHkpVsINy0DGbUcgqRsZ8&amp;usp=gmai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managing-stress-anxiety.html" TargetMode="External"/><Relationship Id="rId7" Type="http://schemas.openxmlformats.org/officeDocument/2006/relationships/hyperlink" Target="https://www.cdc.gov/coronavirus/2019-ncov/daily-life-coping/parental-resource-kit/index.html" TargetMode="External"/><Relationship Id="rId2" Type="http://schemas.openxmlformats.org/officeDocument/2006/relationships/hyperlink" Target="https://www.cdc.gov/coronavirus/2019-ncov/daily-life-coping/for-parent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dc.gov/coronavirus/2019-ncov/community/schools-childcare/decision-tool.html" TargetMode="External"/><Relationship Id="rId5" Type="http://schemas.openxmlformats.org/officeDocument/2006/relationships/hyperlink" Target="https://www.cdc.gov/coronavirus/2019-ncov/daily-life-coping/children/learning.html" TargetMode="External"/><Relationship Id="rId4" Type="http://schemas.openxmlformats.org/officeDocument/2006/relationships/hyperlink" Target="https://www.cdc.gov/coronavirus/2019-ncov/daily-life-coping/childre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ap.org/App_Themes/AACAP/Docs/latest_news/2020/Helping-Kids-Cope-While-Sheltering-in-Place.pdf" TargetMode="External"/><Relationship Id="rId7" Type="http://schemas.openxmlformats.org/officeDocument/2006/relationships/hyperlink" Target="https://www.inquirer.com/health/expert-opinions/homeschooling-teen-adhd-coronavirus-20200402.html" TargetMode="External"/><Relationship Id="rId2" Type="http://schemas.openxmlformats.org/officeDocument/2006/relationships/hyperlink" Target="https://www.cdc.gov/coronavirus/2019-ncov/daily-life-coping/talking-with-children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ctsn.org/resources/ready-remember-jeremys-journey-hope-and-healing" TargetMode="External"/><Relationship Id="rId5" Type="http://schemas.openxmlformats.org/officeDocument/2006/relationships/hyperlink" Target="https://www.aacap.org/AACAP/Families_and_Youth/Facts_for_Families/FFF-Guide/Children-And-Grief-008.aspx" TargetMode="External"/><Relationship Id="rId4" Type="http://schemas.openxmlformats.org/officeDocument/2006/relationships/hyperlink" Target="https://28638781-c0c7-460f-81ae-fa6eba3486b9.filesusr.com/ugd/517d15_915f31f39df449a2837c11862a7ab39c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andleisure.com/attractions/museums-galleries/museums-with-virtual-tours?utm_source=facebook.com&amp;utm_medium=social&amp;utm_campaign=social-share-article&amp;utm_content=20200313&amp;fbclid=IwAR17kxdkf028l4OijnKf0wnG69P2Ftt1jzZUdATri5xuxH6JUtPXPvv4C7E" TargetMode="External"/><Relationship Id="rId2" Type="http://schemas.openxmlformats.org/officeDocument/2006/relationships/hyperlink" Target="https://docs.google.com/document/d/1SvIdgTx9djKO6SjyvPDsoGlkgE3iExmi3qh2KRRku_w/mobilebasic?fbclid=IwAR3RqF0-ZacfMUnf8cNouk5juHKxu7_inh9J81elIshLrcSse-kQ4y8mi1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ideopenschool.org/student-activities/emotional-well-being/grades-3-5/#all/" TargetMode="External"/><Relationship Id="rId5" Type="http://schemas.openxmlformats.org/officeDocument/2006/relationships/hyperlink" Target="https://wideopenschool.org/" TargetMode="External"/><Relationship Id="rId4" Type="http://schemas.openxmlformats.org/officeDocument/2006/relationships/hyperlink" Target="https://docs.google.com/document/d/1LHDofFHd4T-bOtLpDvnjldA37zf33y_Fz0awpr7S__s/mobilebasic?fbclid=IwAR2NtYlShiu4OnESqXV9KNPMpzU8G4S-1LEQWNbHkpVsINy0DGbUcgqRsZ8&amp;usp=gmai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a.org/pubs/magination/covid-19-help-kids-cope" TargetMode="External"/><Relationship Id="rId3" Type="http://schemas.openxmlformats.org/officeDocument/2006/relationships/hyperlink" Target="https://www.npr.org/2020/03/27/816575527/comic-how-to-turn-your-home-into-a-school-without-losing-your-sanity" TargetMode="External"/><Relationship Id="rId7" Type="http://schemas.openxmlformats.org/officeDocument/2006/relationships/hyperlink" Target="https://blog.chocchildrens.org/7-ways-to-help-kids-cope-with-coronavirus-covid-19-anxiety/" TargetMode="External"/><Relationship Id="rId2" Type="http://schemas.openxmlformats.org/officeDocument/2006/relationships/hyperlink" Target="https://iacapap.org/remember-surviving-the-pandemic-with-your-children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yoclinic.org/diseases-conditions/coronavirus/in-depth/help-kids-cope-with-loneliness-covid19/art-20490135" TargetMode="External"/><Relationship Id="rId5" Type="http://schemas.openxmlformats.org/officeDocument/2006/relationships/hyperlink" Target="https://thefamilydinnerproject.org/blog/pandemic-2020-our-stuck-at-home-guide-to-food-fun-and-conversation/" TargetMode="External"/><Relationship Id="rId4" Type="http://schemas.openxmlformats.org/officeDocument/2006/relationships/hyperlink" Target="https://childmind.org/article/when-siblings-wont-stop-f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nealogybyginger.blogspot.com/2011/06/fgs-conference-free-kids-cam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talking-with-childr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aily-life-coping/share-facts.html" TargetMode="External"/><Relationship Id="rId2" Type="http://schemas.openxmlformats.org/officeDocument/2006/relationships/hyperlink" Target="https://www.cdc.gov/childrenindisasters/helping-children-cop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nio.com/people/child-togetherness-affection-mother-son-smile-portrait-woman-embrace-together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cdc.gov/coronavirus/2019-ncov/prevent-getting-sick/preven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qld.gov.au/whats-happening/stories-about-innovation/new-filter-material-blocks-virus-size-particle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ublicdomainpictures.net/en/view-image.php?image=319939&amp;picture=coronavirus-symbo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opsitseverything.wordpress.com/2014/10/22/8-ways-to-take-control-back-over-your-mind/" TargetMode="External"/><Relationship Id="rId3" Type="http://schemas.openxmlformats.org/officeDocument/2006/relationships/hyperlink" Target="https://www.cdc.gov/nccdphp/dnpao/features/national-nutrition-month/index.htm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cdc.gov/coronavirus/2019-ncov/if-you-are-sick/steps-when-sick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dc.gov/coronavirus/2019-ncov/daily-life-coping/stress-coping/alcohol-use.html" TargetMode="External"/><Relationship Id="rId5" Type="http://schemas.openxmlformats.org/officeDocument/2006/relationships/hyperlink" Target="https://www.cdc.gov/sleep/about_sleep/sleep_hygiene.html" TargetMode="External"/><Relationship Id="rId4" Type="http://schemas.openxmlformats.org/officeDocument/2006/relationships/hyperlink" Target="https://www.cdc.gov/physicalactivity/basics/index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otline.rainn.org/online" TargetMode="External"/><Relationship Id="rId13" Type="http://schemas.openxmlformats.org/officeDocument/2006/relationships/hyperlink" Target="https://www.samhsa.gov/find-help/national-helpline" TargetMode="External"/><Relationship Id="rId3" Type="http://schemas.openxmlformats.org/officeDocument/2006/relationships/hyperlink" Target="http://www.suicidepreventionlifeline.org/" TargetMode="External"/><Relationship Id="rId7" Type="http://schemas.openxmlformats.org/officeDocument/2006/relationships/hyperlink" Target="https://rainn.org/" TargetMode="External"/><Relationship Id="rId12" Type="http://schemas.openxmlformats.org/officeDocument/2006/relationships/hyperlink" Target="https://www.veteranscrisisline.net/get-help/chat" TargetMode="External"/><Relationship Id="rId2" Type="http://schemas.openxmlformats.org/officeDocument/2006/relationships/hyperlink" Target="https://www.samhsa.gov/disaster-preparedn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hildhelp.org/hotline/" TargetMode="External"/><Relationship Id="rId11" Type="http://schemas.openxmlformats.org/officeDocument/2006/relationships/hyperlink" Target="https://www.veteranscrisisline.net/" TargetMode="External"/><Relationship Id="rId5" Type="http://schemas.openxmlformats.org/officeDocument/2006/relationships/hyperlink" Target="https://www.thehotline.org/" TargetMode="External"/><Relationship Id="rId15" Type="http://schemas.openxmlformats.org/officeDocument/2006/relationships/hyperlink" Target="https://data.cms.gov/Government/Map-Selected-Federally-Qualified-Health-Center-FQH/hqut-bhwm" TargetMode="External"/><Relationship Id="rId10" Type="http://schemas.openxmlformats.org/officeDocument/2006/relationships/hyperlink" Target="https://eldercare.acl.gov/Public/About/Contact_Info/Index.aspx" TargetMode="External"/><Relationship Id="rId4" Type="http://schemas.openxmlformats.org/officeDocument/2006/relationships/hyperlink" Target="http://www.suicidepreventionlifeline.org/GetHelp/LifelineChat.aspx" TargetMode="External"/><Relationship Id="rId9" Type="http://schemas.openxmlformats.org/officeDocument/2006/relationships/hyperlink" Target="https://eldercare.acl.gov/Public/Index.aspx" TargetMode="External"/><Relationship Id="rId14" Type="http://schemas.openxmlformats.org/officeDocument/2006/relationships/hyperlink" Target="https://findtreatment.samhsa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cdc.gov/coronavirus/2019-ncov/daily-life-coping/stress-coping/grief-loss.html#childre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timacademiadangles.blogspot.com/2014/01/identificating-feeling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Kids and 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Skills for effective parenting in this stressful time.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Jeremys Journey of Hope and Healing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E91CC3-80B0-4FEE-914F-151ABAFFCCEC}"/>
              </a:ext>
            </a:extLst>
          </p:cNvPr>
          <p:cNvSpPr txBox="1"/>
          <p:nvPr/>
        </p:nvSpPr>
        <p:spPr>
          <a:xfrm>
            <a:off x="3049292" y="3109709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https://www.nctsn.org/resources/ready-remember-jeremys-journey-of-hope-and-healing-video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58" y="-519552"/>
            <a:ext cx="3594494" cy="2361635"/>
          </a:xfrm>
        </p:spPr>
        <p:txBody>
          <a:bodyPr/>
          <a:lstStyle/>
          <a:p>
            <a:r>
              <a:rPr lang="en-US" dirty="0"/>
              <a:t>Things to do with your kids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29AD791-04FD-434B-B2C4-960758D2B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22" y="1296799"/>
            <a:ext cx="6858000" cy="480060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https://docs.google.com/document/d/1SvIdgTx9djKO6SjyvPDsoGlkgE3iExmi3qh2KRRku_w/mobilebasic?fbclid=IwAR3RqF0-ZacfMUnf8cNouk5juHKxu7_inh9J81elIshLrcSse-kQ4y8mi1c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https://www.travelandleisure.com/attractions/museums-galleries/museums-with-virtual-tours?utm_source=facebook.com&amp;utm_medium=social&amp;utm_campaign=social-share-article&amp;utm_content=20200313&amp;fbclid=IwAR17kxdkf028l4OijnKf0wnG69P2Ftt1jzZUdATri5xuxH6JUtPXPvv4C7E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https://docs.google.com/document/d/1LHDofFHd4T-bOtLpDvnjldA37zf33y_Fz0awpr7S__s/mobilebasic?fbclid=IwAR2NtYlShiu4OnESqXV9KNPMpzU8G4S-1LEQWNbHkpVsINy0DGbUcgqRsZ8&amp;usp=gmail</a:t>
            </a:r>
            <a:endParaRPr lang="en-US" sz="2000" dirty="0"/>
          </a:p>
        </p:txBody>
      </p:sp>
      <p:pic>
        <p:nvPicPr>
          <p:cNvPr id="6" name="Picture 5" descr="A group of children playing with toys&#10;&#10;Description automatically generated with low confidence">
            <a:extLst>
              <a:ext uri="{FF2B5EF4-FFF2-40B4-BE49-F238E27FC236}">
                <a16:creationId xmlns:a16="http://schemas.microsoft.com/office/drawing/2014/main" xmlns="" id="{9776FC29-BCCA-4DE0-B32C-6FA2422A3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100116" y="555196"/>
            <a:ext cx="3740969" cy="28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A5F1F-1162-4C55-B942-234FDBC3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221302"/>
            <a:ext cx="6123963" cy="1131813"/>
          </a:xfrm>
        </p:spPr>
        <p:txBody>
          <a:bodyPr>
            <a:normAutofit/>
          </a:bodyPr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C3FC4-A02F-4941-95F4-763B0BF1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1535186"/>
            <a:ext cx="7650760" cy="446294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https://www.cdc.gov/coronavirus/2019-ncov/daily-life-coping/for-parents.html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https://www.cdc.gov/coronavirus/2019-ncov/daily-life-coping/managing-stress-anxiety.html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https://www.cdc.gov/coronavirus/2019-ncov/daily-life-coping/children.html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https://www.cdc.gov/coronavirus/2019-ncov/daily-life-coping/children/learning.html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https://www.cdc.gov/coronavirus/2019-ncov/community/schools-childcare/decision-tool.html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https://www.cdc.gov/coronavirus/2019-ncov/daily-life-coping/parental-resource-kit/index.html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1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E83B1-D76B-4738-982E-8330A461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https://www.cdc.gov/coronavirus/2019-ncov/daily-life-coping/talking-with-children.html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https://www.aacap.org/App_Themes/AACAP/Docs/latest_news/2020/Helping-Kids-Cope-While-Sheltering-in-Place.pdf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https://28638781-c0c7-460f-81ae-fa6eba3486b9.filesusr.com/ugd/517d15_915f31f39df449a2837c11862a7ab39c.pdf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https://www.aacap.org/AACAP/Families_and_Youth/Facts_for_Families/FFF-Guide/Children-And-Grief-008.aspx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https://www.nctsn.org/resources/ready-remember-jeremys-journey-hope-and-healing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https://www.inquirer.com/health/expert-opinions/homeschooling-teen-adhd-coronavirus-20200402.html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4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FE494-5D90-4392-BCE9-AD7D20EE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https://docs.google.com/document/d/1SvIdgTx9djKO6SjyvPDsoGlkgE3iExmi3qh2KRRku_w/mobilebasic?fbclid=IwAR3RqF0-ZacfMUnf8cNouk5juHKxu7_inh9J81elIshLrcSse-kQ4y8mi1c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https://www.travelandleisure.com/attractions/museums-galleries/museums-with-virtual-tours?utm_source=facebook.com&amp;utm_medium=social&amp;utm_campaign=social-share-article&amp;utm_content=20200313&amp;fbclid=IwAR17kxdkf028l4OijnKf0wnG69P2Ftt1jzZUdATri5xuxH6JUtPXPvv4C7E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https://docs.google.com/document/d/1LHDofFHd4T-bOtLpDvnjldA37zf33y_Fz0awpr7S__s/mobilebasic?fbclid=IwAR2NtYlShiu4OnESqXV9KNPMpzU8G4S-1LEQWNbHkpVsINy0DGbUcgqRsZ8&amp;usp=gmail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https://wideopenschool.org/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https://wideopenschool.org/student-activities/emotional-well-being/grades-3-5/#all/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3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7B5389-35E9-439D-B1A2-758E44C0B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https://iacapap.org/remember-surviving-the-pandemic-with-your-children/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https://www.npr.org/2020/03/27/816575527/comic-how-to-turn-your-home-into-a-school-without-losing-your-sanity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https://childmind.org/article/when-siblings-wont-stop-fighting/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https://thefamilydinnerproject.org/blog/pandemic-2020-our-stuck-at-home-guide-to-food-fun-and-conversation/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https://www.mayoclinic.org/diseases-conditions/coronavirus/in-depth/help-kids-cope-with-loneliness-covid19/art-20490135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https://blog.chocchildrens.org/7-ways-to-help-kids-cope-with-coronavirus-covid-19-anxiety/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https://www.apa.org/pubs/magination/covid-19-help-kids-cope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399784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Helping</a:t>
            </a:r>
            <a:r>
              <a:rPr lang="fr-FR" dirty="0"/>
              <a:t> kids </a:t>
            </a:r>
            <a:r>
              <a:rPr lang="fr-FR" dirty="0" err="1"/>
              <a:t>cope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Covid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963573"/>
            <a:ext cx="9372600" cy="4114800"/>
          </a:xfrm>
        </p:spPr>
        <p:txBody>
          <a:bodyPr/>
          <a:lstStyle/>
          <a:p>
            <a:r>
              <a:rPr lang="en-US" dirty="0"/>
              <a:t>Watch for Behavior Changes in your child</a:t>
            </a:r>
          </a:p>
          <a:p>
            <a:pPr lvl="1"/>
            <a:r>
              <a:rPr lang="en-US" dirty="0"/>
              <a:t>Excessive crying or irritation</a:t>
            </a:r>
          </a:p>
          <a:p>
            <a:pPr lvl="1"/>
            <a:r>
              <a:rPr lang="en-US" dirty="0"/>
              <a:t>Returning to behaviors they outgrew</a:t>
            </a:r>
          </a:p>
          <a:p>
            <a:pPr lvl="1"/>
            <a:r>
              <a:rPr lang="en-US" dirty="0"/>
              <a:t>Worrying or sadness</a:t>
            </a:r>
          </a:p>
          <a:p>
            <a:pPr lvl="1"/>
            <a:r>
              <a:rPr lang="en-US" dirty="0"/>
              <a:t>Unhealthy sleeping or eating habits</a:t>
            </a:r>
          </a:p>
          <a:p>
            <a:pPr lvl="1"/>
            <a:r>
              <a:rPr lang="en-US" dirty="0"/>
              <a:t>Irritability and acting out</a:t>
            </a:r>
          </a:p>
          <a:p>
            <a:pPr lvl="1"/>
            <a:r>
              <a:rPr lang="en-US" dirty="0"/>
              <a:t>Peer school performance or avoiding school</a:t>
            </a:r>
          </a:p>
          <a:p>
            <a:pPr lvl="1"/>
            <a:r>
              <a:rPr lang="en-US" dirty="0"/>
              <a:t>Difficulties with attention and concentration</a:t>
            </a:r>
          </a:p>
          <a:p>
            <a:pPr lvl="1"/>
            <a:r>
              <a:rPr lang="en-US" dirty="0"/>
              <a:t>Avoidance of activities they used to enjoy</a:t>
            </a:r>
          </a:p>
          <a:p>
            <a:pPr lvl="1"/>
            <a:r>
              <a:rPr lang="en-US" dirty="0"/>
              <a:t>Unexplained headaches or body pain</a:t>
            </a:r>
          </a:p>
          <a:p>
            <a:pPr lvl="1"/>
            <a:r>
              <a:rPr lang="en-US" dirty="0"/>
              <a:t>Alcohol, tobacco or other drugs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EA63C4E-8507-4125-8E39-67A5A90E9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990030" y="2397083"/>
            <a:ext cx="4244273" cy="25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Talk with your child about the COVID-19 outbreak.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Answer questions and share facts about COVID-19 in a way that your child can understand.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Reassure your child that they are safe.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Limit your family’s exposure to news coverage of the event, including social media.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Try to keep up with regular routines.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Be a role model.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Connect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Spending time with your child in meaningful activities</a:t>
            </a:r>
          </a:p>
        </p:txBody>
      </p:sp>
      <p:pic>
        <p:nvPicPr>
          <p:cNvPr id="8" name="Content Placeholder 7" descr="A teddy bear">
            <a:extLst>
              <a:ext uri="{FF2B5EF4-FFF2-40B4-BE49-F238E27FC236}">
                <a16:creationId xmlns:a16="http://schemas.microsoft.com/office/drawing/2014/main" xmlns="" id="{A44772F6-BE32-4881-ADA8-ED2078869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2133972"/>
            <a:ext cx="4572000" cy="3047255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1" y="259649"/>
            <a:ext cx="9372600" cy="1200416"/>
          </a:xfrm>
        </p:spPr>
        <p:txBody>
          <a:bodyPr/>
          <a:lstStyle/>
          <a:p>
            <a:r>
              <a:rPr lang="en-US" dirty="0"/>
              <a:t>Talking with your child about the COVID 19 outbreak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16CC2C-8EBE-4759-90FD-A748354F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5703"/>
            <a:ext cx="9372600" cy="41148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  <a:t>Tips for talking to children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Remain calm.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75290"/>
                </a:solidFill>
                <a:effectLst/>
                <a:latin typeface="Open Sans"/>
                <a:hlinkClick r:id="rId2"/>
              </a:rPr>
              <a:t>Reassure children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Make yourself available to listen and to talk.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Avoid language that might blame others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Pay attention to what children see or hear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Provide information that is truthful and appropriate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075290"/>
                </a:solidFill>
                <a:effectLst/>
                <a:latin typeface="Open Sans"/>
                <a:hlinkClick r:id="rId4"/>
              </a:rPr>
              <a:t>Teach children everyday actions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to reduce the spread of germs.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A picture containing grass, outdoor, tree&#10;&#10;Description automatically generated">
            <a:extLst>
              <a:ext uri="{FF2B5EF4-FFF2-40B4-BE49-F238E27FC236}">
                <a16:creationId xmlns:a16="http://schemas.microsoft.com/office/drawing/2014/main" xmlns="" id="{34669A8F-F35A-4203-8072-1D4E84768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80563" y="2022574"/>
            <a:ext cx="3503997" cy="23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D6070C-2FA6-434C-963E-24B1D48097C2}"/>
              </a:ext>
            </a:extLst>
          </p:cNvPr>
          <p:cNvSpPr txBox="1"/>
          <p:nvPr/>
        </p:nvSpPr>
        <p:spPr>
          <a:xfrm>
            <a:off x="887136" y="149044"/>
            <a:ext cx="849456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Merriweather"/>
              </a:rPr>
              <a:t>Some example of answers for commonly asked questions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COVID-19 is the short name for “coronavirus disease 2019.”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Recently, this virus has made a lot of people sick. Scientists and doctors are trying to learn more so they can help people who get sick.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You can help by practicing healthy habits</a:t>
            </a:r>
          </a:p>
          <a:p>
            <a:pPr lvl="1"/>
            <a:endParaRPr lang="en-US" dirty="0">
              <a:solidFill>
                <a:srgbClr val="000000"/>
              </a:solidFill>
              <a:latin typeface="Open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COVID-19 can look different in different people. 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Most people who have gotten COVID-19 have not gotten very sick. Only a small group of people who get it have had more serious problems.</a:t>
            </a:r>
          </a:p>
          <a:p>
            <a:pPr lvl="1"/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If you do get sick, it doesn’t mean you have COVID-19</a:t>
            </a:r>
          </a:p>
        </p:txBody>
      </p:sp>
      <p:pic>
        <p:nvPicPr>
          <p:cNvPr id="3" name="Picture 2" descr="A person drinking from a cup&#10;&#10;Description automatically generated with medium confidence">
            <a:extLst>
              <a:ext uri="{FF2B5EF4-FFF2-40B4-BE49-F238E27FC236}">
                <a16:creationId xmlns:a16="http://schemas.microsoft.com/office/drawing/2014/main" xmlns="" id="{8DF1A8FC-3DF1-4000-84CC-F38B4E7BC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52699" y="4585297"/>
            <a:ext cx="4876800" cy="166687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xmlns="" id="{AE9F63CE-3296-4480-BD35-F2480286D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38950" y="539886"/>
            <a:ext cx="2097248" cy="20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care of yourself!!!</a:t>
            </a:r>
          </a:p>
        </p:txBody>
      </p:sp>
      <p:pic>
        <p:nvPicPr>
          <p:cNvPr id="6" name="Picture 5" descr="Person doing relaxing exercises on a mat">
            <a:extLst>
              <a:ext uri="{FF2B5EF4-FFF2-40B4-BE49-F238E27FC236}">
                <a16:creationId xmlns:a16="http://schemas.microsoft.com/office/drawing/2014/main" xmlns="" id="{E6F21F4C-E8A7-467C-A9D0-580954059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20" y="919753"/>
            <a:ext cx="5910933" cy="36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22" y="77181"/>
            <a:ext cx="9372600" cy="1200416"/>
          </a:xfrm>
        </p:spPr>
        <p:txBody>
          <a:bodyPr/>
          <a:lstStyle/>
          <a:p>
            <a:r>
              <a:rPr lang="en-US" dirty="0"/>
              <a:t>Coping with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8412" y="164641"/>
            <a:ext cx="6264066" cy="6093151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Merriweathe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Know </a:t>
            </a:r>
            <a:r>
              <a:rPr lang="en-US" sz="2300" b="1" i="0" u="sng" dirty="0">
                <a:solidFill>
                  <a:srgbClr val="075290"/>
                </a:solidFill>
                <a:effectLst/>
                <a:latin typeface="Open Sans"/>
                <a:hlinkClick r:id="rId2"/>
              </a:rPr>
              <a:t>what to do if you are sick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 and are concerned about COVID-19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Know where and how to get treatment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Take care of your emotional health.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Take breaks from watching, reading, or listening to news stories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0" i="0" u="sng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Try to eat healthy, well-balanced meals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300" b="0" i="0" u="sng" dirty="0">
                <a:solidFill>
                  <a:srgbClr val="075290"/>
                </a:solidFill>
                <a:effectLst/>
                <a:latin typeface="Open Sans"/>
                <a:hlinkClick r:id="rId4"/>
              </a:rPr>
              <a:t>Exercise regularly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300" b="0" i="0" u="sng" dirty="0">
                <a:solidFill>
                  <a:srgbClr val="075290"/>
                </a:solidFill>
                <a:effectLst/>
                <a:latin typeface="Open Sans"/>
                <a:hlinkClick r:id="rId5"/>
              </a:rPr>
              <a:t>Get plenty of sleep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Avoid excessive </a:t>
            </a:r>
            <a:r>
              <a:rPr lang="en-US" sz="2300" b="0" i="0" u="sng" dirty="0">
                <a:solidFill>
                  <a:srgbClr val="075290"/>
                </a:solidFill>
                <a:effectLst/>
                <a:latin typeface="Open Sans"/>
                <a:hlinkClick r:id="rId6"/>
              </a:rPr>
              <a:t>alcohol and drug use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Make time to unwind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Connect with others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/>
              </a:rPr>
              <a:t>Connect with your community- or faith-based organizations</a:t>
            </a:r>
            <a:endParaRPr lang="en-US" sz="2300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5DF41D15-7279-4F86-91F4-D618EB2A5A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15986" y="1640397"/>
            <a:ext cx="4348294" cy="27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EBD60-954A-4E78-A9BC-FD330483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348" y="318782"/>
            <a:ext cx="8951053" cy="55031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Get immediate help in a crisis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Call 911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2"/>
              </a:rPr>
              <a:t>Disaster Distress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2"/>
              </a:rPr>
              <a:t>Helpline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2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2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CALL or TEXT 1-800-985-5990 (press 2 for Spanish).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National Suicide Prevention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3"/>
              </a:rPr>
              <a:t>Lifeline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3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3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1-800-273-TALK (8255) for English, 1-888-628-9454 for Spanish, or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4"/>
              </a:rPr>
              <a:t>Lifeline Crisis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4"/>
              </a:rPr>
              <a:t>Chat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4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4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5"/>
              </a:rPr>
              <a:t>National Domestic Violence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5"/>
              </a:rPr>
              <a:t>Hotline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5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5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1-800-799-7233 or text LOVEIS to 22522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6"/>
              </a:rPr>
              <a:t>National Child Abuse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6"/>
              </a:rPr>
              <a:t>Hotline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6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6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1-800-4AChild (1-800-422-4453) or text 1-800-422-4453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7"/>
              </a:rPr>
              <a:t>National Sexual Assault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7"/>
              </a:rPr>
              <a:t>Hotline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7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7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1-800-656-HOPE (4673) or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8"/>
              </a:rPr>
              <a:t>Online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8"/>
              </a:rPr>
              <a:t>Chat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8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8"/>
              </a:rPr>
              <a:t> icon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9"/>
              </a:rPr>
              <a:t>The Eldercare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9"/>
              </a:rPr>
              <a:t>Locator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9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9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 1-800-677-1116 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0"/>
              </a:rPr>
              <a:t>TTY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0"/>
              </a:rPr>
              <a:t>Instructions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0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0"/>
              </a:rPr>
              <a:t> icon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1"/>
              </a:rPr>
              <a:t>Veteran’s Crisis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1"/>
              </a:rPr>
              <a:t>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1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1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1-800-273-TALK (8255) or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2"/>
              </a:rPr>
              <a:t>Crisis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2"/>
              </a:rPr>
              <a:t>Chat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2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2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or text: 8388255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Find a health care provider or treatment for substance use disorder and mental health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3"/>
              </a:rPr>
              <a:t>SAMHSA’s National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3"/>
              </a:rPr>
              <a:t>Helpline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3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3"/>
              </a:rPr>
              <a:t> icon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: 1-800-662-HELP (4357) and TTY 1-800-487-4889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4"/>
              </a:rPr>
              <a:t>Treatment Services Locator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4"/>
              </a:rPr>
              <a:t>Website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4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4"/>
              </a:rPr>
              <a:t> icon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15"/>
              </a:rPr>
              <a:t>Interactive Map of Selected Federally Qualified Health </a:t>
            </a:r>
            <a:r>
              <a:rPr lang="en-US" b="0" i="0" u="sng" dirty="0" err="1">
                <a:solidFill>
                  <a:srgbClr val="075290"/>
                </a:solidFill>
                <a:effectLst/>
                <a:latin typeface="Open Sans"/>
                <a:hlinkClick r:id="rId15"/>
              </a:rPr>
              <a:t>Centers</a:t>
            </a:r>
            <a:r>
              <a:rPr lang="en-US" b="0" i="0" u="none" strike="noStrike" dirty="0" err="1">
                <a:solidFill>
                  <a:srgbClr val="075290"/>
                </a:solidFill>
                <a:effectLst/>
                <a:latin typeface="Open Sans"/>
                <a:hlinkClick r:id="rId15"/>
              </a:rPr>
              <a:t>external</a:t>
            </a:r>
            <a:r>
              <a:rPr lang="en-US" b="0" i="0" u="none" strike="noStrike" dirty="0">
                <a:solidFill>
                  <a:srgbClr val="075290"/>
                </a:solidFill>
                <a:effectLst/>
                <a:latin typeface="Open Sans"/>
                <a:hlinkClick r:id="rId15"/>
              </a:rPr>
              <a:t> icon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12" y="120242"/>
            <a:ext cx="9372600" cy="1200416"/>
          </a:xfrm>
        </p:spPr>
        <p:txBody>
          <a:bodyPr/>
          <a:lstStyle/>
          <a:p>
            <a:r>
              <a:rPr lang="en-US" dirty="0"/>
              <a:t>After it is over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17" y="1286383"/>
            <a:ext cx="4572000" cy="823912"/>
          </a:xfrm>
        </p:spPr>
        <p:txBody>
          <a:bodyPr/>
          <a:lstStyle/>
          <a:p>
            <a:r>
              <a:rPr lang="en-US" dirty="0"/>
              <a:t>Emotional parts of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1892679"/>
            <a:ext cx="4572000" cy="33375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It can be stressful to be separated from others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Emotional reactions may include: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Mixed emotions, including relief.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Fear and worry about health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Stress from the experience of having COVID-19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Sadness, anger, or frustration because friends or loved ones have fears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Guilt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Worry about getting re-infected or sick</a:t>
            </a:r>
          </a:p>
          <a:p>
            <a:pPr algn="l"/>
            <a:r>
              <a:rPr lang="en-US" b="0" i="0" u="sng" dirty="0">
                <a:solidFill>
                  <a:srgbClr val="075290"/>
                </a:solidFill>
                <a:effectLst/>
                <a:latin typeface="Open Sans"/>
                <a:hlinkClick r:id="rId2"/>
              </a:rPr>
              <a:t>Children may also feel upset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or have other strong emotions if they, or someone they know, has COVID-19, </a:t>
            </a:r>
            <a:endParaRPr lang="en-US" dirty="0"/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6154C3E-9128-4523-88BF-6E6087050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047319" y="1286383"/>
            <a:ext cx="39528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25751</TotalTime>
  <Words>497</Words>
  <Application>Microsoft Office PowerPoint</Application>
  <PresentationFormat>Widescreen</PresentationFormat>
  <Paragraphs>119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Euphemia</vt:lpstr>
      <vt:lpstr>Merriweather</vt:lpstr>
      <vt:lpstr>Open Sans</vt:lpstr>
      <vt:lpstr>Times New Roman</vt:lpstr>
      <vt:lpstr>Wingdings</vt:lpstr>
      <vt:lpstr>Children Playing 16x9</vt:lpstr>
      <vt:lpstr>Kids and Covid</vt:lpstr>
      <vt:lpstr>Helping kids cope with Covid  </vt:lpstr>
      <vt:lpstr>Ways to support your child</vt:lpstr>
      <vt:lpstr>Talking with your child about the COVID 19 outbreak</vt:lpstr>
      <vt:lpstr>PowerPoint Presentation</vt:lpstr>
      <vt:lpstr>Take care of yourself!!!</vt:lpstr>
      <vt:lpstr>Coping with stress</vt:lpstr>
      <vt:lpstr>PowerPoint Presentation</vt:lpstr>
      <vt:lpstr>After it is over</vt:lpstr>
      <vt:lpstr>Jeremys Journey of Hope and Healing</vt:lpstr>
      <vt:lpstr>Things to do with your kids </vt:lpstr>
      <vt:lpstr>References and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and Covid</dc:title>
  <dc:creator>Judy Whitcher</dc:creator>
  <cp:lastModifiedBy>Cynthia</cp:lastModifiedBy>
  <cp:revision>13</cp:revision>
  <dcterms:created xsi:type="dcterms:W3CDTF">2021-01-21T20:57:19Z</dcterms:created>
  <dcterms:modified xsi:type="dcterms:W3CDTF">2021-03-18T17:08:48Z</dcterms:modified>
</cp:coreProperties>
</file>